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61" r:id="rId5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E21EAF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74" d="100"/>
          <a:sy n="74" d="100"/>
        </p:scale>
        <p:origin x="3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152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753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Fri</a:t>
            </a:r>
            <a:r>
              <a:rPr lang="en-US" dirty="0" smtClean="0">
                <a:solidFill>
                  <a:schemeClr val="bg1"/>
                </a:solidFill>
              </a:rPr>
              <a:t>day</a:t>
            </a:r>
            <a:r>
              <a:rPr lang="en-US" dirty="0" smtClean="0">
                <a:solidFill>
                  <a:schemeClr val="bg1"/>
                </a:solidFill>
              </a:rPr>
              <a:t>, October </a:t>
            </a:r>
            <a:r>
              <a:rPr lang="en-US" dirty="0" smtClean="0">
                <a:solidFill>
                  <a:schemeClr val="bg1"/>
                </a:solidFill>
              </a:rPr>
              <a:t>28, </a:t>
            </a:r>
            <a:r>
              <a:rPr lang="en-US" dirty="0" smtClean="0">
                <a:solidFill>
                  <a:schemeClr val="bg1"/>
                </a:solidFill>
              </a:rPr>
              <a:t>2016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Earthquake Quiz Study Guide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An Inside Look at the San Andreas Fault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Monitoring Earthquakes</a:t>
            </a:r>
            <a:endParaRPr lang="en-US" sz="30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sz="3000" u="sng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Study for Earth Quiz on Thursday.</a:t>
            </a:r>
            <a:endParaRPr lang="en-US" sz="3000" dirty="0">
              <a:solidFill>
                <a:schemeClr val="accent4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Write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What </a:t>
            </a:r>
            <a:r>
              <a:rPr lang="en-US" dirty="0" smtClean="0">
                <a:solidFill>
                  <a:srgbClr val="FFFF00"/>
                </a:solidFill>
              </a:rPr>
              <a:t>was the most difficult part of the </a:t>
            </a:r>
            <a:r>
              <a:rPr lang="en-US" u="sng" dirty="0" smtClean="0">
                <a:solidFill>
                  <a:srgbClr val="FFFF00"/>
                </a:solidFill>
              </a:rPr>
              <a:t>Mercalli and Me!</a:t>
            </a:r>
            <a:r>
              <a:rPr lang="en-US" dirty="0" smtClean="0">
                <a:solidFill>
                  <a:srgbClr val="FFFF00"/>
                </a:solidFill>
              </a:rPr>
              <a:t> Activity for you?</a:t>
            </a: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</a:t>
            </a:r>
            <a:r>
              <a:rPr lang="en-US" u="sng" dirty="0">
                <a:solidFill>
                  <a:srgbClr val="00B050"/>
                </a:solidFill>
              </a:rPr>
              <a:t>will need</a:t>
            </a:r>
            <a:r>
              <a:rPr lang="en-US" b="1" u="sng" dirty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</a:p>
          <a:p>
            <a:pPr marL="0" indent="0">
              <a:buNone/>
            </a:pP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understand how the Earth’s natural processes have shaped its landscape (including Earthquake locations and how they are measured as well as Volcano locations and the three types).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7513" y="475013"/>
            <a:ext cx="6224926" cy="598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Friday, October 28, 2016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8161"/>
            <a:ext cx="11111807" cy="2352318"/>
          </a:xfrm>
        </p:spPr>
        <p:txBody>
          <a:bodyPr>
            <a:no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FFFF00"/>
                </a:solidFill>
              </a:rPr>
              <a:t>Read </a:t>
            </a:r>
            <a:r>
              <a:rPr lang="en-US" sz="4000" u="sng" dirty="0" smtClean="0">
                <a:solidFill>
                  <a:srgbClr val="FFFF00"/>
                </a:solidFill>
              </a:rPr>
              <a:t>An </a:t>
            </a:r>
            <a:r>
              <a:rPr lang="en-US" sz="4000" u="sng" dirty="0" smtClean="0">
                <a:solidFill>
                  <a:srgbClr val="FFFF00"/>
                </a:solidFill>
              </a:rPr>
              <a:t>Inside Look At The San Andreas </a:t>
            </a:r>
            <a:r>
              <a:rPr lang="en-US" sz="4000" u="sng" dirty="0" smtClean="0">
                <a:solidFill>
                  <a:srgbClr val="FFFF00"/>
                </a:solidFill>
              </a:rPr>
              <a:t>Fault</a:t>
            </a:r>
            <a:r>
              <a:rPr lang="en-US" sz="4000" dirty="0" smtClean="0">
                <a:solidFill>
                  <a:srgbClr val="FFFF00"/>
                </a:solidFill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FFFF00"/>
                </a:solidFill>
              </a:rPr>
              <a:t>Answer both sides of worksheet. 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FFFF00"/>
                </a:solidFill>
              </a:rPr>
              <a:t>Hand in when finished</a:t>
            </a:r>
            <a:endParaRPr lang="en-US" sz="40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21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Friday, October 28, 2016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8161"/>
            <a:ext cx="11111807" cy="3009140"/>
          </a:xfrm>
        </p:spPr>
        <p:txBody>
          <a:bodyPr>
            <a:no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FFFF00"/>
                </a:solidFill>
              </a:rPr>
              <a:t>Read pages 178-183 in science book.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FFFF00"/>
                </a:solidFill>
              </a:rPr>
              <a:t>Complete both sides of </a:t>
            </a:r>
            <a:r>
              <a:rPr lang="en-US" sz="4000" u="sng" dirty="0" smtClean="0">
                <a:solidFill>
                  <a:srgbClr val="FFFF00"/>
                </a:solidFill>
              </a:rPr>
              <a:t>Monitoring Earthquakes </a:t>
            </a:r>
            <a:r>
              <a:rPr lang="en-US" sz="4000" dirty="0" smtClean="0">
                <a:solidFill>
                  <a:srgbClr val="FFFF00"/>
                </a:solidFill>
              </a:rPr>
              <a:t>worksheet. 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FFFF00"/>
                </a:solidFill>
              </a:rPr>
              <a:t>Hand in when finished.</a:t>
            </a:r>
            <a:endParaRPr lang="en-US" sz="40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94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48714</TotalTime>
  <Words>156</Words>
  <Application>Microsoft Office PowerPoint</Application>
  <PresentationFormat>Widescreen</PresentationFormat>
  <Paragraphs>28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Friday, October 28, 2016</vt:lpstr>
      <vt:lpstr>Learning Goal and Scale</vt:lpstr>
      <vt:lpstr>Friday, October 28, 2016</vt:lpstr>
      <vt:lpstr>Friday, October 28, 2016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466</cp:revision>
  <cp:lastPrinted>2016-04-26T17:44:54Z</cp:lastPrinted>
  <dcterms:created xsi:type="dcterms:W3CDTF">2015-10-22T15:42:29Z</dcterms:created>
  <dcterms:modified xsi:type="dcterms:W3CDTF">2016-10-28T19:00:03Z</dcterms:modified>
</cp:coreProperties>
</file>