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E21EAF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152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5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Fri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October </a:t>
            </a:r>
            <a:r>
              <a:rPr lang="en-US" dirty="0" smtClean="0">
                <a:solidFill>
                  <a:schemeClr val="bg1"/>
                </a:solidFill>
              </a:rPr>
              <a:t>28,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 Quiz Study Guide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An Inside Look at the San Andreas Fault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Monitoring Earthquakes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Earth Quiz on Thursday.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was the most difficult part of the </a:t>
            </a:r>
            <a:r>
              <a:rPr lang="en-US" u="sng" dirty="0" smtClean="0">
                <a:solidFill>
                  <a:srgbClr val="FFFF00"/>
                </a:solidFill>
              </a:rPr>
              <a:t>Mercalli and Me!</a:t>
            </a:r>
            <a:r>
              <a:rPr lang="en-US" dirty="0" smtClean="0">
                <a:solidFill>
                  <a:srgbClr val="FFFF00"/>
                </a:solidFill>
              </a:rPr>
              <a:t> Activity for you?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Friday, October 28, 2016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8161"/>
            <a:ext cx="11111807" cy="2352318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Read </a:t>
            </a:r>
            <a:r>
              <a:rPr lang="en-US" sz="4000" u="sng" dirty="0" smtClean="0">
                <a:solidFill>
                  <a:srgbClr val="FFFF00"/>
                </a:solidFill>
              </a:rPr>
              <a:t>An </a:t>
            </a:r>
            <a:r>
              <a:rPr lang="en-US" sz="4000" u="sng" dirty="0" smtClean="0">
                <a:solidFill>
                  <a:srgbClr val="FFFF00"/>
                </a:solidFill>
              </a:rPr>
              <a:t>Inside Look At The San Andreas </a:t>
            </a:r>
            <a:r>
              <a:rPr lang="en-US" sz="4000" u="sng" dirty="0" smtClean="0">
                <a:solidFill>
                  <a:srgbClr val="FFFF00"/>
                </a:solidFill>
              </a:rPr>
              <a:t>Fault</a:t>
            </a:r>
            <a:r>
              <a:rPr lang="en-US" sz="4000" dirty="0" smtClean="0">
                <a:solidFill>
                  <a:srgbClr val="FFFF00"/>
                </a:solidFill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Answer both sides of worksheet.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Hand in when finished</a:t>
            </a:r>
            <a:endParaRPr lang="en-US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2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Friday, October 28, 2016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8161"/>
            <a:ext cx="11111807" cy="3009140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Read pages 178-183 in science book.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Complete both sides of </a:t>
            </a:r>
            <a:r>
              <a:rPr lang="en-US" sz="4000" u="sng" dirty="0" smtClean="0">
                <a:solidFill>
                  <a:srgbClr val="FFFF00"/>
                </a:solidFill>
              </a:rPr>
              <a:t>Monitoring Earthquakes </a:t>
            </a:r>
            <a:r>
              <a:rPr lang="en-US" sz="4000" dirty="0" smtClean="0">
                <a:solidFill>
                  <a:srgbClr val="FFFF00"/>
                </a:solidFill>
              </a:rPr>
              <a:t>worksheet.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rgbClr val="FFFF00"/>
                </a:solidFill>
              </a:rPr>
              <a:t>Hand in when finished.</a:t>
            </a:r>
            <a:endParaRPr lang="en-US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9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48714</TotalTime>
  <Words>156</Words>
  <Application>Microsoft Office PowerPoint</Application>
  <PresentationFormat>Widescreen</PresentationFormat>
  <Paragraphs>28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Friday, October 28, 2016</vt:lpstr>
      <vt:lpstr>Learning Goal and Scale</vt:lpstr>
      <vt:lpstr>Friday, October 28, 2016</vt:lpstr>
      <vt:lpstr>Friday, October 28, 2016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466</cp:revision>
  <cp:lastPrinted>2016-04-26T17:44:54Z</cp:lastPrinted>
  <dcterms:created xsi:type="dcterms:W3CDTF">2015-10-22T15:42:29Z</dcterms:created>
  <dcterms:modified xsi:type="dcterms:W3CDTF">2016-10-28T19:00:03Z</dcterms:modified>
</cp:coreProperties>
</file>